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05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FE9ACEA-C59C-489B-8F8B-329F65620A20}" type="datetimeFigureOut">
              <a:rPr lang="ar-SA" smtClean="0"/>
              <a:pPr/>
              <a:t>29/02/1444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F232612-3AC6-4F4F-9E7C-6C9732C586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</p:spPr>
        <p:txBody>
          <a:bodyPr/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3"/>
          <p:cNvSpPr>
            <a:spLocks noGrp="1"/>
          </p:cNvSpPr>
          <p:nvPr userDrawn="1"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2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14th Annual Conference, Oct. 2022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A52F85-D7B0-40FE-B36E-2D612600E880}" type="datetime1">
              <a:rPr lang="ar-SA" smtClean="0"/>
              <a:pPr/>
              <a:t>29/02/1444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AA360-96D6-4D25-9ED3-3A60FB7FF34C}" type="datetime1">
              <a:rPr lang="ar-SA" smtClean="0"/>
              <a:pPr/>
              <a:t>29/02/1444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4B5D11-2F6C-4B42-8475-7AAAEC38D040}" type="datetime1">
              <a:rPr lang="ar-SA" smtClean="0"/>
              <a:pPr/>
              <a:t>29/02/1444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C6769B-8F1F-4911-B488-79100654EBFC}" type="datetime1">
              <a:rPr lang="ar-SA" smtClean="0"/>
              <a:pPr/>
              <a:t>29/02/1444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9243D6-D793-414E-9B9F-8F48E61F22F9}" type="datetime1">
              <a:rPr lang="ar-SA" smtClean="0"/>
              <a:pPr/>
              <a:t>29/02/1444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B9A929-E20E-4CA9-AAC6-70F776C26D7E}" type="datetime1">
              <a:rPr lang="ar-SA" smtClean="0"/>
              <a:pPr/>
              <a:t>29/02/1444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E6A757-1136-4AF1-BE1C-7A205B54F4EF}" type="datetime1">
              <a:rPr lang="ar-SA" smtClean="0"/>
              <a:pPr/>
              <a:t>29/02/1444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F853A9-EB29-4130-A34A-B196F6333C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r>
              <a:rPr lang="en-US" dirty="0"/>
              <a:t>Click to edit Master title style</a:t>
            </a:r>
            <a:endParaRPr lang="ar-S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pic>
        <p:nvPicPr>
          <p:cNvPr id="7" name="Picture 2" descr="http://www.eaitsm.org/admin/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1892" y="188640"/>
            <a:ext cx="2247900" cy="78105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6289" y="169591"/>
            <a:ext cx="59721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15" cstate="print"/>
          <a:srcRect r="862"/>
          <a:stretch>
            <a:fillRect/>
          </a:stretch>
        </p:blipFill>
        <p:spPr bwMode="auto">
          <a:xfrm>
            <a:off x="395536" y="5877272"/>
            <a:ext cx="835292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88224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853A9-EB29-4130-A34A-B196F6333CF8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1" name="Slide Number Placeholder 3"/>
          <p:cNvSpPr txBox="1">
            <a:spLocks/>
          </p:cNvSpPr>
          <p:nvPr userDrawn="1"/>
        </p:nvSpPr>
        <p:spPr>
          <a:xfrm>
            <a:off x="395536" y="6376243"/>
            <a:ext cx="568863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EAITSM Inc. 13th Annual Conference, Oct. 2021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470025"/>
          </a:xfrm>
        </p:spPr>
        <p:txBody>
          <a:bodyPr/>
          <a:lstStyle/>
          <a:p>
            <a:pPr rtl="0"/>
            <a:r>
              <a:rPr lang="en-US" dirty="0"/>
              <a:t>14th Annual Conference</a:t>
            </a:r>
            <a:br>
              <a:rPr lang="en-US" dirty="0"/>
            </a:br>
            <a:r>
              <a:rPr lang="en-US" sz="3600" dirty="0">
                <a:solidFill>
                  <a:schemeClr val="accent1"/>
                </a:solidFill>
              </a:rPr>
              <a:t>Oct. 3</a:t>
            </a:r>
            <a:r>
              <a:rPr lang="en-US" sz="3600" baseline="30000" dirty="0">
                <a:solidFill>
                  <a:schemeClr val="accent1"/>
                </a:solidFill>
              </a:rPr>
              <a:t>rd</a:t>
            </a:r>
            <a:r>
              <a:rPr lang="en-US" sz="3600" dirty="0">
                <a:solidFill>
                  <a:schemeClr val="accent1"/>
                </a:solidFill>
              </a:rPr>
              <a:t>, 2022</a:t>
            </a:r>
            <a:endParaRPr lang="ar-SA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9472" y="3886200"/>
            <a:ext cx="6400800" cy="1752600"/>
          </a:xfrm>
        </p:spPr>
        <p:txBody>
          <a:bodyPr/>
          <a:lstStyle/>
          <a:p>
            <a:pPr algn="l" rtl="0"/>
            <a:r>
              <a:rPr lang="en-US" dirty="0"/>
              <a:t>[Author Name, designation, and contacts]</a:t>
            </a:r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6660232" y="1772816"/>
            <a:ext cx="1872208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Optional Visual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CF853A9-EB29-4130-A34A-B196F6333CF8}" type="slidenum">
              <a:rPr lang="en-US" smtClean="0"/>
              <a:pPr algn="r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22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14th Annual Conference Oct. 3rd, 2022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Ninth Annual Conference Oct. 2nd, 2017</dc:title>
  <dc:creator>Rania</dc:creator>
  <cp:lastModifiedBy>Rania</cp:lastModifiedBy>
  <cp:revision>13</cp:revision>
  <dcterms:created xsi:type="dcterms:W3CDTF">2017-04-27T17:55:19Z</dcterms:created>
  <dcterms:modified xsi:type="dcterms:W3CDTF">2022-09-25T11:35:29Z</dcterms:modified>
</cp:coreProperties>
</file>