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56" r:id="rId2"/>
    <p:sldId id="258" r:id="rId3"/>
    <p:sldId id="259" r:id="rId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FE9ACEA-C59C-489B-8F8B-329F65620A20}" type="datetimeFigureOut">
              <a:rPr lang="ar-SA" smtClean="0"/>
              <a:pPr/>
              <a:t>23/09/40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F232612-3AC6-4F4F-9E7C-6C9732C58695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pic>
        <p:nvPicPr>
          <p:cNvPr id="7" name="Picture 2" descr="http://www.eaitsm.org/admin/logo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892" y="188640"/>
            <a:ext cx="2247900" cy="781051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6289" y="169591"/>
            <a:ext cx="59721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4" cstate="print"/>
          <a:srcRect r="862"/>
          <a:stretch>
            <a:fillRect/>
          </a:stretch>
        </p:blipFill>
        <p:spPr bwMode="auto">
          <a:xfrm>
            <a:off x="395536" y="5877272"/>
            <a:ext cx="8352928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F853A9-EB29-4130-A34A-B196F6333CF8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508918"/>
          </a:xfrm>
        </p:spPr>
        <p:txBody>
          <a:bodyPr/>
          <a:lstStyle>
            <a:lvl1pPr algn="l"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pic>
        <p:nvPicPr>
          <p:cNvPr id="7" name="Picture 2" descr="http://www.eaitsm.org/admin/logo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892" y="188640"/>
            <a:ext cx="2247900" cy="781051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6289" y="169591"/>
            <a:ext cx="59721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4" cstate="print"/>
          <a:srcRect r="862"/>
          <a:stretch>
            <a:fillRect/>
          </a:stretch>
        </p:blipFill>
        <p:spPr bwMode="auto">
          <a:xfrm>
            <a:off x="395536" y="5877272"/>
            <a:ext cx="8352928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lide Number Placeholder 3"/>
          <p:cNvSpPr>
            <a:spLocks noGrp="1"/>
          </p:cNvSpPr>
          <p:nvPr userDrawn="1">
            <p:ph type="sldNum" sz="quarter" idx="12"/>
          </p:nvPr>
        </p:nvSpPr>
        <p:spPr>
          <a:xfrm>
            <a:off x="6588224" y="6356350"/>
            <a:ext cx="2133600" cy="365125"/>
          </a:xfrm>
        </p:spPr>
        <p:txBody>
          <a:bodyPr/>
          <a:lstStyle/>
          <a:p>
            <a:pPr algn="r"/>
            <a:fld id="{ACF853A9-EB29-4130-A34A-B196F6333CF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2" name="Slide Number Placeholder 3"/>
          <p:cNvSpPr txBox="1">
            <a:spLocks/>
          </p:cNvSpPr>
          <p:nvPr userDrawn="1"/>
        </p:nvSpPr>
        <p:spPr>
          <a:xfrm>
            <a:off x="395536" y="6376243"/>
            <a:ext cx="5688632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EAITSM Inc.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11th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Annual Conference, Oct.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2019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F853A9-EB29-4130-A34A-B196F6333CF8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A52F85-D7B0-40FE-B36E-2D612600E880}" type="datetime1">
              <a:rPr lang="ar-SA" smtClean="0"/>
              <a:pPr/>
              <a:t>23/09/40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AAA360-96D6-4D25-9ED3-3A60FB7FF34C}" type="datetime1">
              <a:rPr lang="ar-SA" smtClean="0"/>
              <a:pPr/>
              <a:t>23/09/40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F853A9-EB29-4130-A34A-B196F6333CF8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C4B5D11-2F6C-4B42-8475-7AAAEC38D040}" type="datetime1">
              <a:rPr lang="ar-SA" smtClean="0"/>
              <a:pPr/>
              <a:t>23/09/40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3C6769B-8F1F-4911-B488-79100654EBFC}" type="datetime1">
              <a:rPr lang="ar-SA" smtClean="0"/>
              <a:pPr/>
              <a:t>23/09/40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9243D6-D793-414E-9B9F-8F48E61F22F9}" type="datetime1">
              <a:rPr lang="ar-SA" smtClean="0"/>
              <a:pPr/>
              <a:t>23/09/40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4B9A929-E20E-4CA9-AAC6-70F776C26D7E}" type="datetime1">
              <a:rPr lang="ar-SA" smtClean="0"/>
              <a:pPr/>
              <a:t>23/09/40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3E6A757-1136-4AF1-BE1C-7A205B54F4EF}" type="datetime1">
              <a:rPr lang="ar-SA" smtClean="0"/>
              <a:pPr/>
              <a:t>23/09/40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50891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ar-S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pic>
        <p:nvPicPr>
          <p:cNvPr id="7" name="Picture 2" descr="http://www.eaitsm.org/admin/logo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51892" y="188640"/>
            <a:ext cx="2247900" cy="781051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776289" y="169591"/>
            <a:ext cx="59721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15" cstate="print"/>
          <a:srcRect r="862"/>
          <a:stretch>
            <a:fillRect/>
          </a:stretch>
        </p:blipFill>
        <p:spPr bwMode="auto">
          <a:xfrm>
            <a:off x="395536" y="5877272"/>
            <a:ext cx="8352928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88224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F853A9-EB29-4130-A34A-B196F6333CF8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11" name="Slide Number Placeholder 3"/>
          <p:cNvSpPr txBox="1">
            <a:spLocks/>
          </p:cNvSpPr>
          <p:nvPr userDrawn="1"/>
        </p:nvSpPr>
        <p:spPr>
          <a:xfrm>
            <a:off x="395536" y="6376243"/>
            <a:ext cx="5688632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EAITSM Inc.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11th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Annual Conference, Oct.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2019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2816"/>
            <a:ext cx="7772400" cy="1470025"/>
          </a:xfrm>
        </p:spPr>
        <p:txBody>
          <a:bodyPr/>
          <a:lstStyle/>
          <a:p>
            <a:pPr rtl="0"/>
            <a:r>
              <a:rPr lang="en-US" dirty="0" smtClean="0"/>
              <a:t>11th </a:t>
            </a:r>
            <a:r>
              <a:rPr lang="en-US" dirty="0" smtClean="0"/>
              <a:t>Annual Conference</a:t>
            </a:r>
            <a:br>
              <a:rPr lang="en-US" dirty="0" smtClean="0"/>
            </a:br>
            <a:r>
              <a:rPr lang="en-US" sz="3600" dirty="0" smtClean="0">
                <a:solidFill>
                  <a:schemeClr val="accent1"/>
                </a:solidFill>
              </a:rPr>
              <a:t>Oct. </a:t>
            </a:r>
            <a:r>
              <a:rPr lang="en-US" sz="3600" dirty="0" smtClean="0">
                <a:solidFill>
                  <a:schemeClr val="accent1"/>
                </a:solidFill>
              </a:rPr>
              <a:t>7</a:t>
            </a:r>
            <a:r>
              <a:rPr lang="en-US" sz="3600" baseline="30000" dirty="0" smtClean="0">
                <a:solidFill>
                  <a:schemeClr val="accent1"/>
                </a:solidFill>
              </a:rPr>
              <a:t>th</a:t>
            </a:r>
            <a:r>
              <a:rPr lang="en-US" sz="3600" dirty="0" smtClean="0">
                <a:solidFill>
                  <a:schemeClr val="accent1"/>
                </a:solidFill>
              </a:rPr>
              <a:t>, </a:t>
            </a:r>
            <a:r>
              <a:rPr lang="en-US" sz="3600" dirty="0" smtClean="0">
                <a:solidFill>
                  <a:schemeClr val="accent1"/>
                </a:solidFill>
              </a:rPr>
              <a:t>2019</a:t>
            </a:r>
            <a:endParaRPr lang="ar-SA" dirty="0">
              <a:solidFill>
                <a:schemeClr val="accent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9472" y="3886200"/>
            <a:ext cx="6400800" cy="1752600"/>
          </a:xfrm>
        </p:spPr>
        <p:txBody>
          <a:bodyPr/>
          <a:lstStyle/>
          <a:p>
            <a:pPr algn="l" rtl="0"/>
            <a:r>
              <a:rPr lang="en-US" dirty="0" smtClean="0"/>
              <a:t>[Author Name, designation, and contacts]</a:t>
            </a:r>
            <a:endParaRPr lang="ar-SA" dirty="0"/>
          </a:p>
        </p:txBody>
      </p:sp>
      <p:sp>
        <p:nvSpPr>
          <p:cNvPr id="7" name="Rectangle 6"/>
          <p:cNvSpPr/>
          <p:nvPr/>
        </p:nvSpPr>
        <p:spPr>
          <a:xfrm>
            <a:off x="6660232" y="1772816"/>
            <a:ext cx="1872208" cy="35283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Optional Visual</a:t>
            </a:r>
            <a:endParaRPr lang="ar-SA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33600" cy="365125"/>
          </a:xfrm>
        </p:spPr>
        <p:txBody>
          <a:bodyPr/>
          <a:lstStyle/>
          <a:p>
            <a:pPr algn="r"/>
            <a:fld id="{ACF853A9-EB29-4130-A34A-B196F6333CF8}" type="slidenum">
              <a:rPr lang="en-US" smtClean="0"/>
              <a:pPr algn="r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CF853A9-EB29-4130-A34A-B196F6333CF8}" type="slidenum">
              <a:rPr lang="en-US" smtClean="0"/>
              <a:pPr algn="r"/>
              <a:t>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16</Words>
  <Application>Microsoft Office PowerPoint</Application>
  <PresentationFormat>On-screen Show (4:3)</PresentationFormat>
  <Paragraphs>5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11th Annual Conference Oct. 7th, 2019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Ninth Annual Conference Oct. 2nd, 2017</dc:title>
  <dc:creator>Rania</dc:creator>
  <cp:lastModifiedBy>Rania</cp:lastModifiedBy>
  <cp:revision>10</cp:revision>
  <dcterms:created xsi:type="dcterms:W3CDTF">2017-04-27T17:55:19Z</dcterms:created>
  <dcterms:modified xsi:type="dcterms:W3CDTF">2019-05-27T18:48:11Z</dcterms:modified>
</cp:coreProperties>
</file>